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sldIdLst>
    <p:sldId id="275" r:id="rId3"/>
    <p:sldId id="263" r:id="rId4"/>
    <p:sldId id="258" r:id="rId5"/>
    <p:sldId id="265" r:id="rId6"/>
    <p:sldId id="259" r:id="rId7"/>
    <p:sldId id="267" r:id="rId8"/>
    <p:sldId id="260" r:id="rId9"/>
    <p:sldId id="273" r:id="rId10"/>
    <p:sldId id="269" r:id="rId11"/>
    <p:sldId id="261" r:id="rId12"/>
    <p:sldId id="270" r:id="rId13"/>
    <p:sldId id="272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3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0A961-3635-451E-80D2-D98D8A7EA4E4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B7E52-B392-4818-965A-23427BD4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46E3-768E-4F35-ADD1-6DBC408A526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5">
              <a:lumMod val="50000"/>
            </a:schemeClr>
          </a:solidFill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100%201\100%20&#1082;%201\&#1047;&#1072;&#1089;&#1090;&#1072;&#1074;&#1082;&#1072;%20&#1087;&#1088;&#1086;&#1075;&#1088;&#1072;&#1084;&#1084;&#1099;%20&#1057;&#1090;&#1086;%20&#1082;%20&#1086;&#1076;&#1085;&#1086;&#1084;&#1091;%20(2000-2007)%20&#1052;&#1086;&#1103;%20&#1074;&#1077;&#1088;&#1089;&#1080;&#1103;.mp4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file:///D:\&#1080;&#1075;&#1088;&#1072;%20%20&#1089;&#1090;&#1086;%20&#1082;%20&#1086;&#1076;&#1085;&#1086;&#1084;&#1091;\&#1076;&#1083;&#1103;%20&#1090;&#1077;&#1083;&#1077;&#1092;&#1086;&#1085;&#1072;%20-%20&#1041;&#1091;&#1076;&#1080;&#1083;&#1100;&#1085;&#1080;&#1082;%20&#1087;&#1088;&#1086;&#1089;&#1099;&#1087;&#1072;&#1081;&#1089;&#1103;%20(mp3cut.net).mp3" TargetMode="External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5" Type="http://schemas.openxmlformats.org/officeDocument/2006/relationships/audio" Target="../media/audio3.wav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100%201\100%20&#1082;%201\&#1084;&#1091;&#1079;&#1099;&#1082;.&#1087;&#1072;&#1091;&#1079;&#1072;.mp3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80;&#1075;&#1088;&#1072;%20%20&#1089;&#1090;&#1086;%20&#1082;%20&#1086;&#1076;&#1085;&#1086;&#1084;&#1091;\&#1076;&#1083;&#1103;%20&#1090;&#1077;&#1083;&#1077;&#1092;&#1086;&#1085;&#1072;%20-%20&#1041;&#1091;&#1076;&#1080;&#1083;&#1100;&#1085;&#1080;&#1082;%20&#1087;&#1088;&#1086;&#1089;&#1099;&#1087;&#1072;&#1081;&#1089;&#1103;%20(mp3cut.net)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100%201\100%20&#1082;%201\&#1084;&#1091;&#1079;&#1099;&#1082;.&#1087;&#1072;&#1091;&#1079;&#1072;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100%201\100%20&#1082;%201\&#1084;&#1091;&#1079;&#1099;&#1082;.&#1087;&#1072;&#1091;&#1079;&#1072;.mp3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100%201\100%20&#1082;%201\&#1084;&#1091;&#1079;&#1099;&#1082;.&#1087;&#1072;&#1091;&#1079;&#1072;.mp3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100%201\100%20&#1082;%201\&#1084;&#1091;&#1079;&#1099;&#1082;.&#1087;&#1072;&#1091;&#1079;&#1072;.mp3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100%201\100%20&#1082;%201\&#1092;&#1080;&#1079;&#1084;&#1080;&#1085;&#1091;&#1090;&#1082;&#1072;%202.mp4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100%201\100%20&#1082;%201\&#1084;&#1091;&#1079;&#1099;&#1082;.&#1087;&#1072;&#1091;&#1079;&#1072;.mp3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ставка программы Сто к одному (2000-2007) Моя верси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18256"/>
            <a:ext cx="8258204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66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980728"/>
            <a:ext cx="72728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что ругают родители?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86104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1" name="MS900074826[1].wav">
            <a:hlinkClick r:id="" action="ppaction://media"/>
          </p:cNvPr>
          <p:cNvPicPr>
            <a:picLocks noRot="1" noChangeAspect="1"/>
          </p:cNvPicPr>
          <p:nvPr>
            <a:wavAudioFile r:embed="rId1" name="MS900074826[1].wav"/>
          </p:nvPr>
        </p:nvPicPr>
        <p:blipFill>
          <a:blip r:embed="rId7" cstate="print"/>
          <a:stretch>
            <a:fillRect/>
          </a:stretch>
        </p:blipFill>
        <p:spPr>
          <a:xfrm>
            <a:off x="467544" y="404664"/>
            <a:ext cx="304800" cy="304800"/>
          </a:xfrm>
          <a:prstGeom prst="rect">
            <a:avLst/>
          </a:prstGeom>
        </p:spPr>
      </p:pic>
      <p:pic>
        <p:nvPicPr>
          <p:cNvPr id="12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8" cstate="print"/>
          <a:stretch>
            <a:fillRect/>
          </a:stretch>
        </p:blipFill>
        <p:spPr>
          <a:xfrm>
            <a:off x="90736" y="4149080"/>
            <a:ext cx="304800" cy="3048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67544" y="494116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4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8" cstate="print"/>
          <a:stretch>
            <a:fillRect/>
          </a:stretch>
        </p:blipFill>
        <p:spPr>
          <a:xfrm>
            <a:off x="90736" y="5229200"/>
            <a:ext cx="304800" cy="30480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67544" y="278092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6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8" cstate="print"/>
          <a:stretch>
            <a:fillRect/>
          </a:stretch>
        </p:blipFill>
        <p:spPr>
          <a:xfrm>
            <a:off x="90736" y="3068960"/>
            <a:ext cx="304800" cy="3048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812360" y="378904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8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8" cstate="print"/>
          <a:stretch>
            <a:fillRect/>
          </a:stretch>
        </p:blipFill>
        <p:spPr>
          <a:xfrm>
            <a:off x="7435552" y="4077072"/>
            <a:ext cx="304800" cy="3048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812360" y="486916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20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8" cstate="print"/>
          <a:stretch>
            <a:fillRect/>
          </a:stretch>
        </p:blipFill>
        <p:spPr>
          <a:xfrm>
            <a:off x="7435552" y="5157192"/>
            <a:ext cx="304800" cy="30480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7812360" y="270892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22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8" cstate="print"/>
          <a:stretch>
            <a:fillRect/>
          </a:stretch>
        </p:blipFill>
        <p:spPr>
          <a:xfrm>
            <a:off x="7435552" y="2996952"/>
            <a:ext cx="304800" cy="304800"/>
          </a:xfrm>
          <a:prstGeom prst="rect">
            <a:avLst/>
          </a:prstGeom>
        </p:spPr>
      </p:pic>
      <p:sp>
        <p:nvSpPr>
          <p:cNvPr id="36" name="Полилиния 35"/>
          <p:cNvSpPr/>
          <p:nvPr/>
        </p:nvSpPr>
        <p:spPr>
          <a:xfrm>
            <a:off x="2010544" y="1784600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плохие оценки 15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010544" y="2544544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986775"/>
              <a:satOff val="7962"/>
              <a:lumOff val="1726"/>
              <a:alphaOff val="0"/>
            </a:schemeClr>
          </a:fillRef>
          <a:effectRef idx="2">
            <a:schemeClr val="accent5">
              <a:hueOff val="-1986775"/>
              <a:satOff val="7962"/>
              <a:lumOff val="1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плохое поведение 30</a:t>
            </a:r>
            <a:endParaRPr lang="ru-RU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2010544" y="3304488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973551"/>
              <a:satOff val="15924"/>
              <a:lumOff val="3451"/>
              <a:alphaOff val="0"/>
            </a:schemeClr>
          </a:fillRef>
          <a:effectRef idx="2">
            <a:schemeClr val="accent5">
              <a:hueOff val="-3973551"/>
              <a:satOff val="15924"/>
              <a:lumOff val="3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невыполненные уроки    60</a:t>
            </a:r>
            <a:endPara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2010544" y="4064432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5960326"/>
              <a:satOff val="23887"/>
              <a:lumOff val="5177"/>
              <a:alphaOff val="0"/>
            </a:schemeClr>
          </a:fillRef>
          <a:effectRef idx="2">
            <a:schemeClr val="accent5">
              <a:hueOff val="-5960326"/>
              <a:satOff val="23887"/>
              <a:lumOff val="5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прогулы 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120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2010544" y="4824376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947101"/>
              <a:satOff val="31849"/>
              <a:lumOff val="6902"/>
              <a:alphaOff val="0"/>
            </a:schemeClr>
          </a:fillRef>
          <a:effectRef idx="2">
            <a:schemeClr val="accent5">
              <a:hueOff val="-7947101"/>
              <a:satOff val="31849"/>
              <a:lumOff val="69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за что 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180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2010544" y="5584320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всё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240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для телефона - Будильник просыпайся (mp3cut.net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860444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9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90000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2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2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22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2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showWhenStopped="0"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Елена\Documents\фоны\Фоны для презентаций. 105 штук\14-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музык.пау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10" name="Рисунок 9" descr="юольшая игр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259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18256"/>
            <a:ext cx="8258204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66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MS900074826[1].wav">
            <a:hlinkClick r:id="" action="ppaction://media"/>
          </p:cNvPr>
          <p:cNvPicPr>
            <a:picLocks noRot="1" noChangeAspect="1"/>
          </p:cNvPicPr>
          <p:nvPr>
            <a:wavAudioFile r:embed="rId1" name="MS900074826[1].wav"/>
          </p:nvPr>
        </p:nvPicPr>
        <p:blipFill>
          <a:blip r:embed="rId5" cstate="print"/>
          <a:stretch>
            <a:fillRect/>
          </a:stretch>
        </p:blipFill>
        <p:spPr>
          <a:xfrm>
            <a:off x="467544" y="404664"/>
            <a:ext cx="304800" cy="304800"/>
          </a:xfrm>
          <a:prstGeom prst="rect">
            <a:avLst/>
          </a:prstGeom>
        </p:spPr>
      </p:pic>
      <p:sp>
        <p:nvSpPr>
          <p:cNvPr id="36" name="Полилиния 35"/>
          <p:cNvSpPr/>
          <p:nvPr/>
        </p:nvSpPr>
        <p:spPr>
          <a:xfrm>
            <a:off x="323528" y="1340768"/>
            <a:ext cx="4104456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Проспал               70</a:t>
            </a:r>
            <a:endParaRPr lang="ru-RU" sz="28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323528" y="2060848"/>
            <a:ext cx="4104456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986775"/>
              <a:satOff val="7962"/>
              <a:lumOff val="1726"/>
              <a:alphaOff val="0"/>
            </a:schemeClr>
          </a:fillRef>
          <a:effectRef idx="2">
            <a:schemeClr val="accent5">
              <a:hueOff val="-1986775"/>
              <a:satOff val="7962"/>
              <a:lumOff val="1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отличника       60             </a:t>
            </a:r>
            <a:endParaRPr lang="ru-RU" sz="32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323528" y="2780928"/>
            <a:ext cx="4104456" cy="792088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973551"/>
              <a:satOff val="15924"/>
              <a:lumOff val="3451"/>
              <a:alphaOff val="0"/>
            </a:schemeClr>
          </a:fillRef>
          <a:effectRef idx="2">
            <a:schemeClr val="accent5">
              <a:hueOff val="-3973551"/>
              <a:satOff val="15924"/>
              <a:lumOff val="3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Пойти на урок без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сменки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 </a:t>
            </a:r>
            <a:endParaRPr lang="ru-RU" sz="24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251520" y="3573016"/>
            <a:ext cx="4248472" cy="792088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5960326"/>
              <a:satOff val="23887"/>
              <a:lumOff val="5177"/>
              <a:alphaOff val="0"/>
            </a:schemeClr>
          </a:fillRef>
          <a:effectRef idx="2">
            <a:schemeClr val="accent5">
              <a:hueOff val="-5960326"/>
              <a:satOff val="23887"/>
              <a:lumOff val="5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догонялки               50</a:t>
            </a:r>
            <a:endParaRPr lang="ru-RU" sz="28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251520" y="4365104"/>
            <a:ext cx="4248472" cy="936104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Добрая                    60 </a:t>
            </a:r>
            <a:endParaRPr lang="ru-RU" sz="28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4932040" y="1340768"/>
            <a:ext cx="3888432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Копуша                  15</a:t>
            </a:r>
            <a:endParaRPr lang="ru-RU" sz="2800" kern="1200" dirty="0">
              <a:solidFill>
                <a:srgbClr val="002060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4932040" y="2060848"/>
            <a:ext cx="3960440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986775"/>
              <a:satOff val="7962"/>
              <a:lumOff val="1726"/>
              <a:alphaOff val="0"/>
            </a:schemeClr>
          </a:fillRef>
          <a:effectRef idx="2">
            <a:schemeClr val="accent5">
              <a:hueOff val="-1986775"/>
              <a:satOff val="7962"/>
              <a:lumOff val="1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соседа            30                 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4932040" y="2780928"/>
            <a:ext cx="3960440" cy="86409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973551"/>
              <a:satOff val="15924"/>
              <a:lumOff val="3451"/>
              <a:alphaOff val="0"/>
            </a:schemeClr>
          </a:fillRef>
          <a:effectRef idx="2">
            <a:schemeClr val="accent5">
              <a:hueOff val="-3973551"/>
              <a:satOff val="15924"/>
              <a:lumOff val="3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Пойти домой за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сменкой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932040" y="3645024"/>
            <a:ext cx="3960440" cy="86409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5960326"/>
              <a:satOff val="23887"/>
              <a:lumOff val="5177"/>
              <a:alphaOff val="0"/>
            </a:schemeClr>
          </a:fillRef>
          <a:effectRef idx="2">
            <a:schemeClr val="accent5">
              <a:hueOff val="-5960326"/>
              <a:satOff val="23887"/>
              <a:lumOff val="5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игры на телефоне    10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4932040" y="4509120"/>
            <a:ext cx="3996952" cy="867772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Справедливая       20                </a:t>
            </a:r>
            <a:endParaRPr lang="ru-RU" sz="28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для телефона - Будильник просыпайся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237312"/>
            <a:ext cx="304800" cy="304800"/>
          </a:xfrm>
          <a:prstGeom prst="rect">
            <a:avLst/>
          </a:prstGeom>
        </p:spPr>
      </p:pic>
      <p:pic>
        <p:nvPicPr>
          <p:cNvPr id="16" name="для телефона - Будильник просыпайся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756848" y="63897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cmd type="call" cmd="play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showWhenStopped="0"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5903"/>
          </a:xfrm>
          <a:prstGeom prst="rect">
            <a:avLst/>
          </a:prstGeom>
          <a:noFill/>
        </p:spPr>
      </p:pic>
      <p:pic>
        <p:nvPicPr>
          <p:cNvPr id="5" name="Рисунок 4" descr="спасибо за игр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музык.пау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pic>
        <p:nvPicPr>
          <p:cNvPr id="9" name="музык.пауз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021288"/>
            <a:ext cx="304800" cy="304800"/>
          </a:xfrm>
          <a:prstGeom prst="rect">
            <a:avLst/>
          </a:prstGeom>
        </p:spPr>
      </p:pic>
      <p:pic>
        <p:nvPicPr>
          <p:cNvPr id="8" name="Рисунок 7" descr="протая игр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18256"/>
            <a:ext cx="8258204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66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980728"/>
            <a:ext cx="72728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нельзя делать на уроке, а очень хочется?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86104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1" name="MS900074826[1].wav">
            <a:hlinkClick r:id="" action="ppaction://media"/>
          </p:cNvPr>
          <p:cNvPicPr>
            <a:picLocks noRot="1" noChangeAspect="1"/>
          </p:cNvPicPr>
          <p:nvPr>
            <a:wavAudioFile r:embed="rId1" name="MS900074826[1].wav"/>
          </p:nvPr>
        </p:nvPicPr>
        <p:blipFill>
          <a:blip r:embed="rId6" cstate="print"/>
          <a:stretch>
            <a:fillRect/>
          </a:stretch>
        </p:blipFill>
        <p:spPr>
          <a:xfrm>
            <a:off x="467544" y="404664"/>
            <a:ext cx="304800" cy="304800"/>
          </a:xfrm>
          <a:prstGeom prst="rect">
            <a:avLst/>
          </a:prstGeom>
        </p:spPr>
      </p:pic>
      <p:pic>
        <p:nvPicPr>
          <p:cNvPr id="12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90736" y="4149080"/>
            <a:ext cx="304800" cy="3048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67544" y="494116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4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90736" y="5229200"/>
            <a:ext cx="304800" cy="30480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67544" y="278092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6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90736" y="3068960"/>
            <a:ext cx="304800" cy="3048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812360" y="378904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8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7435552" y="4077072"/>
            <a:ext cx="304800" cy="3048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812360" y="486916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20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7435552" y="5157192"/>
            <a:ext cx="304800" cy="30480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7812360" y="270892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22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7435552" y="2996952"/>
            <a:ext cx="304800" cy="304800"/>
          </a:xfrm>
          <a:prstGeom prst="rect">
            <a:avLst/>
          </a:prstGeom>
        </p:spPr>
      </p:pic>
      <p:sp>
        <p:nvSpPr>
          <p:cNvPr id="36" name="Полилиния 35"/>
          <p:cNvSpPr/>
          <p:nvPr/>
        </p:nvSpPr>
        <p:spPr>
          <a:xfrm>
            <a:off x="2010544" y="1784600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Болтать 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40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010544" y="2544544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986775"/>
              <a:satOff val="7962"/>
              <a:lumOff val="1726"/>
              <a:alphaOff val="0"/>
            </a:schemeClr>
          </a:fillRef>
          <a:effectRef idx="2">
            <a:schemeClr val="accent5">
              <a:hueOff val="-1986775"/>
              <a:satOff val="7962"/>
              <a:lumOff val="1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Играть 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25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2010544" y="3304488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973551"/>
              <a:satOff val="15924"/>
              <a:lumOff val="3451"/>
              <a:alphaOff val="0"/>
            </a:schemeClr>
          </a:fillRef>
          <a:effectRef idx="2">
            <a:schemeClr val="accent5">
              <a:hueOff val="-3973551"/>
              <a:satOff val="15924"/>
              <a:lumOff val="3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Спать 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15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2010544" y="4064432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5960326"/>
              <a:satOff val="23887"/>
              <a:lumOff val="5177"/>
              <a:alphaOff val="0"/>
            </a:schemeClr>
          </a:fillRef>
          <a:effectRef idx="2">
            <a:schemeClr val="accent5">
              <a:hueOff val="-5960326"/>
              <a:satOff val="23887"/>
              <a:lumOff val="5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Смеяться 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10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2010544" y="4824376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947101"/>
              <a:satOff val="31849"/>
              <a:lumOff val="6902"/>
              <a:alphaOff val="0"/>
            </a:schemeClr>
          </a:fillRef>
          <a:effectRef idx="2">
            <a:schemeClr val="accent5">
              <a:hueOff val="-7947101"/>
              <a:satOff val="31849"/>
              <a:lumOff val="69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Списывать 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8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2010544" y="5584320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Есть\жевать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2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90000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2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22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1124744"/>
            <a:ext cx="6984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pic>
        <p:nvPicPr>
          <p:cNvPr id="9" name="музык.пауз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11" name="Рисунок 10" descr="двойная игра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18256"/>
            <a:ext cx="8258204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66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980728"/>
            <a:ext cx="72728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Любимое занятие учителя.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86104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1" name="MS900074826[1].wav">
            <a:hlinkClick r:id="" action="ppaction://media"/>
          </p:cNvPr>
          <p:cNvPicPr>
            <a:picLocks noRot="1" noChangeAspect="1"/>
          </p:cNvPicPr>
          <p:nvPr>
            <a:wavAudioFile r:embed="rId1" name="MS900074826[1].wav"/>
          </p:nvPr>
        </p:nvPicPr>
        <p:blipFill>
          <a:blip r:embed="rId6" cstate="print"/>
          <a:stretch>
            <a:fillRect/>
          </a:stretch>
        </p:blipFill>
        <p:spPr>
          <a:xfrm>
            <a:off x="467544" y="531912"/>
            <a:ext cx="304800" cy="304800"/>
          </a:xfrm>
          <a:prstGeom prst="rect">
            <a:avLst/>
          </a:prstGeom>
        </p:spPr>
      </p:pic>
      <p:pic>
        <p:nvPicPr>
          <p:cNvPr id="12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90736" y="4149080"/>
            <a:ext cx="304800" cy="3048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67544" y="494116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4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90736" y="5229200"/>
            <a:ext cx="304800" cy="30480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67544" y="278092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6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90736" y="3068960"/>
            <a:ext cx="304800" cy="3048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991243" y="378904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8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7596336" y="4077072"/>
            <a:ext cx="343336" cy="3048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991243" y="486916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20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7596336" y="5157192"/>
            <a:ext cx="343336" cy="30480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7991243" y="270892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22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7740352" y="2996952"/>
            <a:ext cx="343336" cy="304800"/>
          </a:xfrm>
          <a:prstGeom prst="rect">
            <a:avLst/>
          </a:prstGeom>
        </p:spPr>
      </p:pic>
      <p:sp>
        <p:nvSpPr>
          <p:cNvPr id="36" name="Полилиния 35"/>
          <p:cNvSpPr/>
          <p:nvPr/>
        </p:nvSpPr>
        <p:spPr>
          <a:xfrm>
            <a:off x="1691680" y="1784600"/>
            <a:ext cx="6048672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 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40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1691680" y="2544544"/>
            <a:ext cx="6048672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986775"/>
              <a:satOff val="7962"/>
              <a:lumOff val="1726"/>
              <a:alphaOff val="0"/>
            </a:schemeClr>
          </a:fillRef>
          <a:effectRef idx="2">
            <a:schemeClr val="accent5">
              <a:hueOff val="-1986775"/>
              <a:satOff val="7962"/>
              <a:lumOff val="1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Ставить 2 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25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691680" y="3304488"/>
            <a:ext cx="6048672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973551"/>
              <a:satOff val="15924"/>
              <a:lumOff val="3451"/>
              <a:alphaOff val="0"/>
            </a:schemeClr>
          </a:fillRef>
          <a:effectRef idx="2">
            <a:schemeClr val="accent5">
              <a:hueOff val="-3973551"/>
              <a:satOff val="15924"/>
              <a:lumOff val="3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Проверять тетради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15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1691680" y="4064432"/>
            <a:ext cx="6048672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5960326"/>
              <a:satOff val="23887"/>
              <a:lumOff val="5177"/>
              <a:alphaOff val="0"/>
            </a:schemeClr>
          </a:fillRef>
          <a:effectRef idx="2">
            <a:schemeClr val="accent5">
              <a:hueOff val="-5960326"/>
              <a:satOff val="23887"/>
              <a:lumOff val="5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Задавать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д\з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10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1691680" y="4824376"/>
            <a:ext cx="6048672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947101"/>
              <a:satOff val="31849"/>
              <a:lumOff val="6902"/>
              <a:alphaOff val="0"/>
            </a:schemeClr>
          </a:fillRef>
          <a:effectRef idx="2">
            <a:schemeClr val="accent5">
              <a:hueOff val="-7947101"/>
              <a:satOff val="31849"/>
              <a:lumOff val="69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Вызывать к доске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8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1691680" y="5584320"/>
            <a:ext cx="6048672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Отдыхать           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90000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2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22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1124744"/>
            <a:ext cx="6984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pic>
        <p:nvPicPr>
          <p:cNvPr id="8" name="музык.пауз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10" name="Рисунок 9" descr="тройная игр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980728"/>
            <a:ext cx="72728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чего нельзя отвечать у доски?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86104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1" name="MS900074826[1].wav">
            <a:hlinkClick r:id="" action="ppaction://media"/>
          </p:cNvPr>
          <p:cNvPicPr>
            <a:picLocks noRot="1" noChangeAspect="1"/>
          </p:cNvPicPr>
          <p:nvPr>
            <a:wavAudioFile r:embed="rId1" name="MS900074826[1].wav"/>
          </p:nvPr>
        </p:nvPicPr>
        <p:blipFill>
          <a:blip r:embed="rId6" cstate="print"/>
          <a:stretch>
            <a:fillRect/>
          </a:stretch>
        </p:blipFill>
        <p:spPr>
          <a:xfrm>
            <a:off x="-1188640" y="404664"/>
            <a:ext cx="304800" cy="304800"/>
          </a:xfrm>
          <a:prstGeom prst="rect">
            <a:avLst/>
          </a:prstGeom>
        </p:spPr>
      </p:pic>
      <p:pic>
        <p:nvPicPr>
          <p:cNvPr id="12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90736" y="4149080"/>
            <a:ext cx="304800" cy="3048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67544" y="494116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4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90736" y="5229200"/>
            <a:ext cx="304800" cy="30480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67544" y="278092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6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90736" y="3068960"/>
            <a:ext cx="304800" cy="3048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812360" y="378904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8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7435552" y="4077072"/>
            <a:ext cx="304800" cy="3048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812360" y="486916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20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7435552" y="5157192"/>
            <a:ext cx="304800" cy="30480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7812360" y="270892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22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7435552" y="2996952"/>
            <a:ext cx="304800" cy="304800"/>
          </a:xfrm>
          <a:prstGeom prst="rect">
            <a:avLst/>
          </a:prstGeom>
        </p:spPr>
      </p:pic>
      <p:sp>
        <p:nvSpPr>
          <p:cNvPr id="36" name="Полилиния 35"/>
          <p:cNvSpPr/>
          <p:nvPr/>
        </p:nvSpPr>
        <p:spPr>
          <a:xfrm>
            <a:off x="2010544" y="1784600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мела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40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010544" y="2544544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986775"/>
              <a:satOff val="7962"/>
              <a:lumOff val="1726"/>
              <a:alphaOff val="0"/>
            </a:schemeClr>
          </a:fillRef>
          <a:effectRef idx="2">
            <a:schemeClr val="accent5">
              <a:hueOff val="-1986775"/>
              <a:satOff val="7962"/>
              <a:lumOff val="1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ума\знаний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25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2010544" y="3304488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973551"/>
              <a:satOff val="15924"/>
              <a:lumOff val="3451"/>
              <a:alphaOff val="0"/>
            </a:schemeClr>
          </a:fillRef>
          <a:effectRef idx="2">
            <a:schemeClr val="accent5">
              <a:hueOff val="-3973551"/>
              <a:satOff val="15924"/>
              <a:lumOff val="3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указки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15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2010544" y="4064432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5960326"/>
              <a:satOff val="23887"/>
              <a:lumOff val="5177"/>
              <a:alphaOff val="0"/>
            </a:schemeClr>
          </a:fillRef>
          <a:effectRef idx="2">
            <a:schemeClr val="accent5">
              <a:hueOff val="-5960326"/>
              <a:satOff val="23887"/>
              <a:lumOff val="5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подсказки</a:t>
            </a:r>
            <a:r>
              <a:rPr lang="ru-RU" sz="32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10</a:t>
            </a:r>
            <a:endParaRPr lang="ru-RU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2010544" y="4824376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947101"/>
              <a:satOff val="31849"/>
              <a:lumOff val="6902"/>
              <a:alphaOff val="0"/>
            </a:schemeClr>
          </a:fillRef>
          <a:effectRef idx="2">
            <a:schemeClr val="accent5">
              <a:hueOff val="-7947101"/>
              <a:satOff val="31849"/>
              <a:lumOff val="69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вызова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8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2010544" y="5584320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доски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2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90000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2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22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физминутка 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1124744"/>
            <a:ext cx="6984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pic>
        <p:nvPicPr>
          <p:cNvPr id="9" name="музык.пауз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10" name="Рисунок 9" descr="игра-наоборо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559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01038995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E20E8A3-C4C7-4E7F-86EF-5FE6FC56B3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TS010389958</Template>
  <TotalTime>1124</TotalTime>
  <Words>156</Words>
  <Application>Microsoft Office PowerPoint</Application>
  <PresentationFormat>Экран (4:3)</PresentationFormat>
  <Paragraphs>62</Paragraphs>
  <Slides>13</Slides>
  <Notes>0</Notes>
  <HiddenSlides>0</HiddenSlides>
  <MMClips>40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TS010389958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 К ОДНОМУ</dc:title>
  <dc:creator>1</dc:creator>
  <cp:lastModifiedBy>женя</cp:lastModifiedBy>
  <cp:revision>45</cp:revision>
  <dcterms:created xsi:type="dcterms:W3CDTF">2011-12-28T21:43:59Z</dcterms:created>
  <dcterms:modified xsi:type="dcterms:W3CDTF">2019-02-20T10:05:33Z</dcterms:modified>
  <cp:category>Шаблон оформления</cp:category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TC103899589990</vt:lpwstr>
  </property>
</Properties>
</file>